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B0384-26B9-4A70-8138-1A1EF162D0DE}" type="datetimeFigureOut">
              <a:rPr lang="en-US" smtClean="0"/>
              <a:pPr/>
              <a:t>7/28/2016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00A65-1003-49C9-B076-B3E040C6F8F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00A65-1003-49C9-B076-B3E040C6F8F0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umcampus.com/wp-content/uploads/2013/08/College-Classroom1.jpg1_1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3/3a/College_graduate_students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HASHU ADVANI COLLEGE OF SPECIAL EDUCATION</a:t>
            </a:r>
            <a:endParaRPr lang="en-IN" sz="32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They say - “there is a child within you!”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35842" name="Picture 2" descr="http://api.ning.com/files/-ughp-tcovKkfCgvK5RhVXsfDi541YiEekmy3jgWRLhWJXIZO87QlK9IsgqNIXwtvozT3VwOun5RaJCnRDqMm74UyyQKUhfQ/childwall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514600"/>
            <a:ext cx="53721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8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8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8288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16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3600" dirty="0" smtClean="0">
                <a:latin typeface="Comic Sans MS" pitchFamily="66" charset="0"/>
              </a:rPr>
              <a:t>We, at B Ed college say –</a:t>
            </a:r>
          </a:p>
          <a:p>
            <a:pPr>
              <a:buNone/>
            </a:pPr>
            <a:r>
              <a:rPr lang="en-US" sz="3600" dirty="0" smtClean="0">
                <a:latin typeface="Comic Sans MS" pitchFamily="66" charset="0"/>
              </a:rPr>
              <a:t> “there is a teacher within you.” </a:t>
            </a:r>
          </a:p>
          <a:p>
            <a:endParaRPr lang="en-IN" sz="1600" dirty="0">
              <a:latin typeface="Comic Sans MS" pitchFamily="66" charset="0"/>
            </a:endParaRPr>
          </a:p>
        </p:txBody>
      </p:sp>
      <p:pic>
        <p:nvPicPr>
          <p:cNvPr id="2050" name="Picture 2" descr="https://encrypted-tbn2.gstatic.com/images?q=tbn:ANd9GcSOAKiou2zyNFsu1h9Q8deA2HE07waFBxbe4DK_EU0GBPLz0RtxDA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828800" y="228600"/>
            <a:ext cx="5029200" cy="418164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191000"/>
            <a:ext cx="8305800" cy="2286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600" dirty="0" smtClean="0">
                <a:latin typeface="Comic Sans MS" pitchFamily="66" charset="0"/>
              </a:rPr>
              <a:t>Come, unwind that teacher within you!</a:t>
            </a:r>
          </a:p>
          <a:p>
            <a:pPr algn="ctr">
              <a:buNone/>
            </a:pPr>
            <a:r>
              <a:rPr lang="en-US" sz="3600" dirty="0" smtClean="0">
                <a:latin typeface="Comic Sans MS" pitchFamily="66" charset="0"/>
              </a:rPr>
              <a:t>Become a </a:t>
            </a:r>
            <a:r>
              <a:rPr lang="en-US" sz="3600" b="1" dirty="0" smtClean="0">
                <a:latin typeface="Comic Sans MS" pitchFamily="66" charset="0"/>
              </a:rPr>
              <a:t>special teacher </a:t>
            </a:r>
            <a:r>
              <a:rPr lang="en-US" sz="3600" dirty="0" smtClean="0">
                <a:latin typeface="Comic Sans MS" pitchFamily="66" charset="0"/>
              </a:rPr>
              <a:t>of children with hearing </a:t>
            </a:r>
            <a:r>
              <a:rPr lang="en-US" sz="3600" dirty="0" smtClean="0">
                <a:latin typeface="Comic Sans MS" pitchFamily="66" charset="0"/>
              </a:rPr>
              <a:t>impairment or for </a:t>
            </a:r>
          </a:p>
          <a:p>
            <a:pPr algn="ctr">
              <a:buNone/>
            </a:pPr>
            <a:r>
              <a:rPr lang="en-US" sz="3600" dirty="0" smtClean="0">
                <a:latin typeface="Comic Sans MS" pitchFamily="66" charset="0"/>
              </a:rPr>
              <a:t>Learning Disability</a:t>
            </a:r>
            <a:endParaRPr lang="en-IN" sz="3600" dirty="0">
              <a:latin typeface="Comic Sans MS" pitchFamily="66" charset="0"/>
            </a:endParaRPr>
          </a:p>
        </p:txBody>
      </p:sp>
      <p:pic>
        <p:nvPicPr>
          <p:cNvPr id="4104" name="Picture 8" descr="College-Classroom.jpg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52400"/>
            <a:ext cx="6432331" cy="3886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2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686800" cy="2286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8400" b="1" dirty="0" smtClean="0">
                <a:latin typeface="Comic Sans MS" pitchFamily="66" charset="0"/>
              </a:rPr>
              <a:t>B Ed (special Education – Hearing impairment) </a:t>
            </a:r>
          </a:p>
          <a:p>
            <a:pPr algn="ctr">
              <a:buNone/>
            </a:pPr>
            <a:r>
              <a:rPr lang="en-US" sz="8400" b="1" dirty="0" smtClean="0">
                <a:latin typeface="Comic Sans MS" pitchFamily="66" charset="0"/>
              </a:rPr>
              <a:t>One year fulltime course</a:t>
            </a:r>
          </a:p>
          <a:p>
            <a:pPr algn="ctr">
              <a:buNone/>
            </a:pPr>
            <a:r>
              <a:rPr lang="en-US" sz="8400" b="1" dirty="0" smtClean="0">
                <a:latin typeface="Comic Sans MS" pitchFamily="66" charset="0"/>
              </a:rPr>
              <a:t>Affiliated to Mumbai University</a:t>
            </a:r>
          </a:p>
          <a:p>
            <a:pPr algn="ctr">
              <a:buNone/>
            </a:pPr>
            <a:r>
              <a:rPr lang="en-US" sz="8400" b="1" dirty="0" smtClean="0">
                <a:latin typeface="Comic Sans MS" pitchFamily="66" charset="0"/>
              </a:rPr>
              <a:t>Recognized </a:t>
            </a:r>
            <a:r>
              <a:rPr lang="en-US" sz="8400" b="1" dirty="0" smtClean="0">
                <a:latin typeface="Comic Sans MS" pitchFamily="66" charset="0"/>
              </a:rPr>
              <a:t>by</a:t>
            </a:r>
            <a:r>
              <a:rPr lang="en-US" sz="8400" b="1" dirty="0" smtClean="0">
                <a:latin typeface="Comic Sans MS" pitchFamily="66" charset="0"/>
              </a:rPr>
              <a:t> </a:t>
            </a:r>
            <a:r>
              <a:rPr lang="en-US" sz="8400" b="1" dirty="0" smtClean="0">
                <a:latin typeface="Comic Sans MS" pitchFamily="66" charset="0"/>
              </a:rPr>
              <a:t>Rehabilitation Council of </a:t>
            </a:r>
            <a:r>
              <a:rPr lang="en-US" sz="8400" b="1" dirty="0" smtClean="0">
                <a:latin typeface="Comic Sans MS" pitchFamily="66" charset="0"/>
              </a:rPr>
              <a:t>India</a:t>
            </a:r>
          </a:p>
          <a:p>
            <a:pPr algn="ctr">
              <a:buNone/>
            </a:pPr>
            <a:r>
              <a:rPr lang="en-US" sz="8400" b="1" dirty="0" smtClean="0">
                <a:latin typeface="Comic Sans MS" pitchFamily="66" charset="0"/>
              </a:rPr>
              <a:t>NAAC accredited</a:t>
            </a:r>
            <a:endParaRPr lang="en-IN" sz="8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8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3716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Any graduates from any University, can appear for </a:t>
            </a:r>
            <a:br>
              <a:rPr lang="en-US" sz="2800" dirty="0" smtClean="0">
                <a:latin typeface="Comic Sans MS" pitchFamily="66" charset="0"/>
              </a:rPr>
            </a:br>
            <a:endParaRPr lang="en-IN" sz="28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Common Entrance Test held by </a:t>
            </a:r>
            <a:r>
              <a:rPr lang="en-US" dirty="0" err="1" smtClean="0">
                <a:latin typeface="Comic Sans MS" pitchFamily="66" charset="0"/>
              </a:rPr>
              <a:t>Govt</a:t>
            </a:r>
            <a:r>
              <a:rPr lang="en-US" dirty="0" smtClean="0">
                <a:latin typeface="Comic Sans MS" pitchFamily="66" charset="0"/>
              </a:rPr>
              <a:t> of </a:t>
            </a:r>
            <a:r>
              <a:rPr lang="en-US" dirty="0" err="1" smtClean="0">
                <a:latin typeface="Comic Sans MS" pitchFamily="66" charset="0"/>
              </a:rPr>
              <a:t>Mharashtra</a:t>
            </a:r>
            <a:endParaRPr lang="en-IN" dirty="0">
              <a:latin typeface="Comic Sans MS" pitchFamily="66" charset="0"/>
            </a:endParaRPr>
          </a:p>
        </p:txBody>
      </p:sp>
      <p:pic>
        <p:nvPicPr>
          <p:cNvPr id="4" name="Picture 4" descr="File:College graduate student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066800"/>
            <a:ext cx="7028329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2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2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5745163"/>
          </a:xfrm>
        </p:spPr>
        <p:txBody>
          <a:bodyPr/>
          <a:lstStyle/>
          <a:p>
            <a:pPr algn="ctr">
              <a:buNone/>
            </a:pPr>
            <a:r>
              <a:rPr lang="en-US" sz="4800" dirty="0" smtClean="0">
                <a:latin typeface="Comic Sans MS" pitchFamily="66" charset="0"/>
              </a:rPr>
              <a:t>Visit </a:t>
            </a:r>
          </a:p>
          <a:p>
            <a:pPr algn="ctr">
              <a:buNone/>
            </a:pPr>
            <a:r>
              <a:rPr lang="en-US" sz="4800" dirty="0" smtClean="0">
                <a:latin typeface="Comic Sans MS" pitchFamily="66" charset="0"/>
              </a:rPr>
              <a:t>www.mahapravesh.bed</a:t>
            </a:r>
            <a:endParaRPr lang="en-US" sz="48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en-US" sz="4800" dirty="0" smtClean="0">
                <a:latin typeface="Comic Sans MS" pitchFamily="66" charset="0"/>
              </a:rPr>
              <a:t>Or call </a:t>
            </a:r>
          </a:p>
          <a:p>
            <a:pPr algn="ctr">
              <a:lnSpc>
                <a:spcPct val="200000"/>
              </a:lnSpc>
              <a:buNone/>
            </a:pPr>
            <a:r>
              <a:rPr lang="en-US" sz="2800" b="1" dirty="0" smtClean="0">
                <a:latin typeface="Bradley Hand ITC" pitchFamily="66" charset="0"/>
              </a:rPr>
              <a:t>HASHU ADVANI COLLEGE OF SPECIAL EDUCATION</a:t>
            </a:r>
            <a:endParaRPr lang="en-US" sz="2800" dirty="0" smtClean="0">
              <a:latin typeface="Bradley Hand ITC" pitchFamily="66" charset="0"/>
            </a:endParaRPr>
          </a:p>
          <a:p>
            <a:pPr algn="ctr">
              <a:buNone/>
            </a:pPr>
            <a:r>
              <a:rPr lang="en-US" sz="4800" dirty="0" smtClean="0">
                <a:latin typeface="Comic Sans MS" pitchFamily="66" charset="0"/>
              </a:rPr>
              <a:t>25531041</a:t>
            </a:r>
          </a:p>
          <a:p>
            <a:pPr algn="ctr">
              <a:buNone/>
            </a:pPr>
            <a:r>
              <a:rPr lang="en-US" sz="4800" smtClean="0">
                <a:latin typeface="Comic Sans MS" pitchFamily="66" charset="0"/>
              </a:rPr>
              <a:t>www.hacse.org.in</a:t>
            </a:r>
            <a:endParaRPr lang="en-IN" sz="4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80"/>
                            </p:stCondLst>
                            <p:childTnLst>
                              <p:par>
                                <p:cTn id="46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20"/>
                            </p:stCondLst>
                            <p:childTnLst>
                              <p:par>
                                <p:cTn id="5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20"/>
                            </p:stCondLst>
                            <p:childTnLst>
                              <p:par>
                                <p:cTn id="58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480"/>
                            </p:stCondLst>
                            <p:childTnLst>
                              <p:par>
                                <p:cTn id="70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111</Words>
  <Application>Microsoft Office PowerPoint</Application>
  <PresentationFormat>On-screen Show (4:3)</PresentationFormat>
  <Paragraphs>41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HASHU ADVANI COLLEGE OF SPECIAL EDUCATION</vt:lpstr>
      <vt:lpstr>Slide 2</vt:lpstr>
      <vt:lpstr>Slide 3</vt:lpstr>
      <vt:lpstr>Slide 4</vt:lpstr>
      <vt:lpstr>Any graduates from any University, can appear for  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</dc:creator>
  <cp:lastModifiedBy>mac</cp:lastModifiedBy>
  <cp:revision>24</cp:revision>
  <dcterms:created xsi:type="dcterms:W3CDTF">2006-08-16T00:00:00Z</dcterms:created>
  <dcterms:modified xsi:type="dcterms:W3CDTF">2016-07-28T09:06:55Z</dcterms:modified>
</cp:coreProperties>
</file>